
<file path=[Content_Types].xml><?xml version="1.0" encoding="utf-8"?>
<Types xmlns="http://schemas.openxmlformats.org/package/2006/content-types"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22" Type="http://schemas.openxmlformats.org/officeDocument/2006/relationships/slide" Target="slides/slide17.xml"/><Relationship Id="rId10" Type="http://schemas.openxmlformats.org/officeDocument/2006/relationships/slide" Target="slides/slide5.xml"/><Relationship Id="rId21" Type="http://schemas.openxmlformats.org/officeDocument/2006/relationships/slide" Target="slides/slide16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13bb69fb81e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13bb69fb81e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3ba37188f9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13ba37188f9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3ba37188f9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13ba37188f9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3ba37188f9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13ba37188f9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3ba37188f9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13ba37188f9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3b9b0831f5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13b9b0831f5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3ba37188f9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13ba37188f9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3bb69fb81e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13bb69fb81e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13b9b0831f5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13b9b0831f5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13b9b0831f5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13b9b0831f5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13b9b0831f5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13b9b0831f5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13ba37188f9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13ba37188f9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3b9b0831f5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3b9b0831f5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3b9b0831f5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13b9b0831f5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13bb69fb81e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13bb69fb81e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13b9b0831f5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13b9b0831f5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9.png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Relationship Id="rId4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github.com/tjayling/QA-Cinemas" TargetMode="External"/><Relationship Id="rId4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Relationship Id="rId4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png"/><Relationship Id="rId4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Relationship Id="rId4" Type="http://schemas.openxmlformats.org/officeDocument/2006/relationships/image" Target="../media/image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8.gif"/><Relationship Id="rId4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6.png"/><Relationship Id="rId5" Type="http://schemas.openxmlformats.org/officeDocument/2006/relationships/image" Target="../media/image5.png"/><Relationship Id="rId6" Type="http://schemas.openxmlformats.org/officeDocument/2006/relationships/image" Target="../media/image8.png"/><Relationship Id="rId7" Type="http://schemas.openxmlformats.org/officeDocument/2006/relationships/image" Target="../media/image1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Relationship Id="rId4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gif"/><Relationship Id="rId4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Relationship Id="rId4" Type="http://schemas.openxmlformats.org/officeDocument/2006/relationships/image" Target="../media/image2.png"/><Relationship Id="rId5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98758" y="581850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Final </a:t>
            </a:r>
            <a:r>
              <a:rPr lang="en-GB">
                <a:solidFill>
                  <a:schemeClr val="lt1"/>
                </a:solidFill>
              </a:rPr>
              <a:t>Project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98750" y="276337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666666"/>
                </a:solidFill>
              </a:rPr>
              <a:t>By Team 1 -</a:t>
            </a:r>
            <a:endParaRPr>
              <a:solidFill>
                <a:srgbClr val="666666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12">
                <a:solidFill>
                  <a:srgbClr val="666666"/>
                </a:solidFill>
              </a:rPr>
              <a:t>Tom, Fowsia,Guv, Rayyana and Jasmin</a:t>
            </a:r>
            <a:endParaRPr sz="2412">
              <a:solidFill>
                <a:srgbClr val="666666"/>
              </a:solidFill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59000" y="503425"/>
            <a:ext cx="3225992" cy="121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First sprint </a:t>
            </a:r>
            <a:r>
              <a:rPr lang="en-GB"/>
              <a:t>retrospective</a:t>
            </a:r>
            <a:endParaRPr/>
          </a:p>
        </p:txBody>
      </p:sp>
      <p:sp>
        <p:nvSpPr>
          <p:cNvPr id="125" name="Google Shape;125;p22"/>
          <p:cNvSpPr txBox="1"/>
          <p:nvPr>
            <p:ph idx="1" type="body"/>
          </p:nvPr>
        </p:nvSpPr>
        <p:spPr>
          <a:xfrm>
            <a:off x="311700" y="1088800"/>
            <a:ext cx="4718700" cy="367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went well:</a:t>
            </a:r>
            <a:endParaRPr/>
          </a:p>
          <a:p>
            <a:pPr indent="-308610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On track</a:t>
            </a:r>
            <a:endParaRPr/>
          </a:p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Implemented full backend </a:t>
            </a:r>
            <a:endParaRPr/>
          </a:p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Basic layout for nearly all the pages</a:t>
            </a:r>
            <a:endParaRPr/>
          </a:p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Minimal merge conflicts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What went not so well:</a:t>
            </a:r>
            <a:endParaRPr/>
          </a:p>
          <a:p>
            <a:pPr indent="-308610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Trying to integrate payment with paypal</a:t>
            </a:r>
            <a:endParaRPr/>
          </a:p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Having a movie on it’s own page with its </a:t>
            </a:r>
            <a:r>
              <a:rPr lang="en-GB"/>
              <a:t>accompanying information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What we </a:t>
            </a:r>
            <a:r>
              <a:rPr lang="en-GB"/>
              <a:t>decided</a:t>
            </a:r>
            <a:r>
              <a:rPr lang="en-GB"/>
              <a:t> to focus on </a:t>
            </a:r>
            <a:r>
              <a:rPr lang="en-GB"/>
              <a:t>for next week:</a:t>
            </a:r>
            <a:endParaRPr/>
          </a:p>
          <a:p>
            <a:pPr indent="-308610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Testing</a:t>
            </a:r>
            <a:endParaRPr/>
          </a:p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Styling</a:t>
            </a:r>
            <a:endParaRPr/>
          </a:p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Integrating payment</a:t>
            </a:r>
            <a:endParaRPr/>
          </a:p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Search bar functionality</a:t>
            </a:r>
            <a:endParaRPr/>
          </a:p>
        </p:txBody>
      </p:sp>
      <p:pic>
        <p:nvPicPr>
          <p:cNvPr id="126" name="Google Shape;12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5725" y="73425"/>
            <a:ext cx="1913375" cy="718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30300" y="1017728"/>
            <a:ext cx="3884701" cy="399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Git hub</a:t>
            </a:r>
            <a:endParaRPr/>
          </a:p>
        </p:txBody>
      </p:sp>
      <p:sp>
        <p:nvSpPr>
          <p:cNvPr id="133" name="Google Shape;133;p23"/>
          <p:cNvSpPr txBox="1"/>
          <p:nvPr>
            <p:ph idx="1" type="body"/>
          </p:nvPr>
        </p:nvSpPr>
        <p:spPr>
          <a:xfrm>
            <a:off x="311700" y="1152475"/>
            <a:ext cx="8520600" cy="148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3"/>
              </a:rPr>
              <a:t>https://github.com/tjayling/QA-Cinemas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4" name="Google Shape;134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45725" y="73425"/>
            <a:ext cx="1913375" cy="71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Test Coverage </a:t>
            </a:r>
            <a:endParaRPr/>
          </a:p>
        </p:txBody>
      </p:sp>
      <p:pic>
        <p:nvPicPr>
          <p:cNvPr id="140" name="Google Shape;14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5875" y="1017725"/>
            <a:ext cx="5734050" cy="384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45725" y="73425"/>
            <a:ext cx="1913375" cy="71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CRUD</a:t>
            </a:r>
            <a:endParaRPr/>
          </a:p>
        </p:txBody>
      </p:sp>
      <p:pic>
        <p:nvPicPr>
          <p:cNvPr id="147" name="Google Shape;14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500" y="1017725"/>
            <a:ext cx="6041576" cy="3819625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5"/>
          <p:cNvSpPr txBox="1"/>
          <p:nvPr/>
        </p:nvSpPr>
        <p:spPr>
          <a:xfrm>
            <a:off x="6511025" y="1326700"/>
            <a:ext cx="2321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  <p:pic>
        <p:nvPicPr>
          <p:cNvPr id="149" name="Google Shape;149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45725" y="73425"/>
            <a:ext cx="1913375" cy="718825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5"/>
          <p:cNvSpPr txBox="1"/>
          <p:nvPr/>
        </p:nvSpPr>
        <p:spPr>
          <a:xfrm>
            <a:off x="6806775" y="792250"/>
            <a:ext cx="2163600" cy="47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How did you test it?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We tested our CRUD functionality with mocha, we did this for all of our components.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Did you fulfil your user stories?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Our user stories were fulfilled as we were able to execute the tasks we set up for our cinema.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CRUD</a:t>
            </a:r>
            <a:endParaRPr/>
          </a:p>
        </p:txBody>
      </p:sp>
      <p:pic>
        <p:nvPicPr>
          <p:cNvPr id="156" name="Google Shape;15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950" y="933800"/>
            <a:ext cx="6669199" cy="4025300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6"/>
          <p:cNvSpPr txBox="1"/>
          <p:nvPr/>
        </p:nvSpPr>
        <p:spPr>
          <a:xfrm>
            <a:off x="7113125" y="969500"/>
            <a:ext cx="1908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58" name="Google Shape;158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45725" y="73425"/>
            <a:ext cx="1913375" cy="71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Demo</a:t>
            </a:r>
            <a:endParaRPr/>
          </a:p>
        </p:txBody>
      </p:sp>
      <p:sp>
        <p:nvSpPr>
          <p:cNvPr id="164" name="Google Shape;164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5" name="Google Shape;16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5725" y="73425"/>
            <a:ext cx="1913375" cy="71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8"/>
          <p:cNvSpPr txBox="1"/>
          <p:nvPr>
            <p:ph type="title"/>
          </p:nvPr>
        </p:nvSpPr>
        <p:spPr>
          <a:xfrm>
            <a:off x="311700" y="339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Sprint/Project Retrospective</a:t>
            </a:r>
            <a:endParaRPr/>
          </a:p>
        </p:txBody>
      </p:sp>
      <p:sp>
        <p:nvSpPr>
          <p:cNvPr id="171" name="Google Shape;171;p28"/>
          <p:cNvSpPr txBox="1"/>
          <p:nvPr/>
        </p:nvSpPr>
        <p:spPr>
          <a:xfrm>
            <a:off x="384850" y="1082475"/>
            <a:ext cx="8178600" cy="34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2"/>
                </a:solidFill>
              </a:rPr>
              <a:t>What we did well?</a:t>
            </a:r>
            <a:endParaRPr>
              <a:solidFill>
                <a:schemeClr val="lt2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</a:pPr>
            <a:r>
              <a:rPr lang="en-GB">
                <a:solidFill>
                  <a:schemeClr val="lt2"/>
                </a:solidFill>
              </a:rPr>
              <a:t>Git - keeping everything up to </a:t>
            </a:r>
            <a:r>
              <a:rPr lang="en-GB">
                <a:solidFill>
                  <a:schemeClr val="lt2"/>
                </a:solidFill>
              </a:rPr>
              <a:t>date and a lack of merge conflicts</a:t>
            </a:r>
            <a:endParaRPr>
              <a:solidFill>
                <a:schemeClr val="lt2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</a:pPr>
            <a:r>
              <a:rPr lang="en-GB">
                <a:solidFill>
                  <a:schemeClr val="lt2"/>
                </a:solidFill>
              </a:rPr>
              <a:t>Communication as a team</a:t>
            </a:r>
            <a:endParaRPr>
              <a:solidFill>
                <a:schemeClr val="lt2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</a:pPr>
            <a:r>
              <a:rPr lang="en-GB">
                <a:solidFill>
                  <a:schemeClr val="lt2"/>
                </a:solidFill>
              </a:rPr>
              <a:t>Testing</a:t>
            </a:r>
            <a:endParaRPr>
              <a:solidFill>
                <a:schemeClr val="lt2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</a:pPr>
            <a:r>
              <a:rPr lang="en-GB">
                <a:solidFill>
                  <a:schemeClr val="lt2"/>
                </a:solidFill>
              </a:rPr>
              <a:t>Got the MVP!</a:t>
            </a:r>
            <a:endParaRPr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2"/>
                </a:solidFill>
              </a:rPr>
              <a:t>What went wrong?</a:t>
            </a:r>
            <a:endParaRPr>
              <a:solidFill>
                <a:schemeClr val="lt2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</a:pPr>
            <a:r>
              <a:rPr lang="en-GB">
                <a:solidFill>
                  <a:schemeClr val="lt2"/>
                </a:solidFill>
              </a:rPr>
              <a:t>Getting to focused on a single issue</a:t>
            </a:r>
            <a:endParaRPr>
              <a:solidFill>
                <a:schemeClr val="lt2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</a:pPr>
            <a:r>
              <a:rPr lang="en-GB">
                <a:solidFill>
                  <a:schemeClr val="lt2"/>
                </a:solidFill>
              </a:rPr>
              <a:t>Getting distracted by many issues</a:t>
            </a:r>
            <a:endParaRPr>
              <a:solidFill>
                <a:schemeClr val="lt2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</a:pPr>
            <a:r>
              <a:rPr lang="en-GB">
                <a:solidFill>
                  <a:schemeClr val="lt2"/>
                </a:solidFill>
              </a:rPr>
              <a:t>Git - FBM could have been better</a:t>
            </a:r>
            <a:endParaRPr>
              <a:solidFill>
                <a:schemeClr val="lt2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</a:pPr>
            <a:r>
              <a:rPr lang="en-GB">
                <a:solidFill>
                  <a:schemeClr val="lt2"/>
                </a:solidFill>
              </a:rPr>
              <a:t>Jira - sprint overran </a:t>
            </a:r>
            <a:endParaRPr>
              <a:solidFill>
                <a:schemeClr val="lt2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</a:pPr>
            <a:r>
              <a:rPr lang="en-GB">
                <a:solidFill>
                  <a:schemeClr val="lt2"/>
                </a:solidFill>
              </a:rPr>
              <a:t>Testing</a:t>
            </a:r>
            <a:endParaRPr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2"/>
                </a:solidFill>
              </a:rPr>
              <a:t>How can we improve?</a:t>
            </a:r>
            <a:endParaRPr>
              <a:solidFill>
                <a:schemeClr val="lt2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</a:pPr>
            <a:r>
              <a:rPr lang="en-GB">
                <a:solidFill>
                  <a:schemeClr val="lt2"/>
                </a:solidFill>
              </a:rPr>
              <a:t>Try to do more group projects</a:t>
            </a:r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Thank you for Listening! </a:t>
            </a:r>
            <a:endParaRPr/>
          </a:p>
        </p:txBody>
      </p:sp>
      <p:sp>
        <p:nvSpPr>
          <p:cNvPr id="177" name="Google Shape;177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78" name="Google Shape;17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2600" y="1146175"/>
            <a:ext cx="4572000" cy="342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45725" y="73425"/>
            <a:ext cx="1913375" cy="71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Project </a:t>
            </a:r>
            <a:r>
              <a:rPr lang="en-GB"/>
              <a:t>Introduction</a:t>
            </a:r>
            <a:r>
              <a:rPr lang="en-GB"/>
              <a:t>:</a:t>
            </a:r>
            <a:endParaRPr/>
          </a:p>
        </p:txBody>
      </p:sp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Overall objective: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700"/>
              <a:t>To create a full-stack Web application suitable for QA Cinemas, with utilisation of supporting tools, methodologies and technologies that encapsulate all modules covered during training.</a:t>
            </a:r>
            <a:endParaRPr sz="17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700"/>
              <a:t>Technologies used:</a:t>
            </a:r>
            <a:endParaRPr sz="1700"/>
          </a:p>
          <a:p>
            <a:pPr indent="-313393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-GB" sz="1570"/>
              <a:t>Version Control System - Git</a:t>
            </a:r>
            <a:endParaRPr sz="1570"/>
          </a:p>
          <a:p>
            <a:pPr indent="-313393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 sz="1570"/>
              <a:t>Source Code Management - GitHub</a:t>
            </a:r>
            <a:endParaRPr sz="1570"/>
          </a:p>
          <a:p>
            <a:pPr indent="-313393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 sz="1570"/>
              <a:t>Kanban Board - Jira</a:t>
            </a:r>
            <a:endParaRPr sz="1570"/>
          </a:p>
          <a:p>
            <a:pPr indent="-313393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 sz="1570"/>
              <a:t>Full-Stack Development Technologies: MERN Stack</a:t>
            </a:r>
            <a:endParaRPr sz="1570"/>
          </a:p>
          <a:p>
            <a:pPr indent="-313393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 sz="1570"/>
              <a:t>Database Management System - MongoDB</a:t>
            </a:r>
            <a:endParaRPr sz="1570"/>
          </a:p>
          <a:p>
            <a:pPr indent="-313393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 sz="1570"/>
              <a:t>Back-End Programming - Node</a:t>
            </a:r>
            <a:endParaRPr sz="1570"/>
          </a:p>
          <a:p>
            <a:pPr indent="-313393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 sz="1570"/>
              <a:t>API Development Platform - Express</a:t>
            </a:r>
            <a:endParaRPr sz="1570"/>
          </a:p>
          <a:p>
            <a:pPr indent="-313393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 sz="1570"/>
              <a:t>Front-End Development Framework - React</a:t>
            </a:r>
            <a:endParaRPr sz="1570"/>
          </a:p>
          <a:p>
            <a:pPr indent="-313393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 sz="1570"/>
              <a:t>Unit Testing - Mocha, Chai</a:t>
            </a:r>
            <a:endParaRPr sz="1570"/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5725" y="73425"/>
            <a:ext cx="1913375" cy="71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title"/>
          </p:nvPr>
        </p:nvSpPr>
        <p:spPr>
          <a:xfrm>
            <a:off x="347075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MVP:</a:t>
            </a:r>
            <a:endParaRPr/>
          </a:p>
        </p:txBody>
      </p:sp>
      <p:pic>
        <p:nvPicPr>
          <p:cNvPr id="69" name="Google Shape;6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3123" y="1017725"/>
            <a:ext cx="2315246" cy="3599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4513" y="1017725"/>
            <a:ext cx="2494275" cy="78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24524" y="2170755"/>
            <a:ext cx="2494250" cy="12221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45725" y="73425"/>
            <a:ext cx="1913375" cy="718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24524" y="3759580"/>
            <a:ext cx="2494250" cy="8262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Risk Matrix </a:t>
            </a:r>
            <a:endParaRPr/>
          </a:p>
        </p:txBody>
      </p:sp>
      <p:pic>
        <p:nvPicPr>
          <p:cNvPr id="79" name="Google Shape;7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5725" y="73425"/>
            <a:ext cx="1913375" cy="718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091950"/>
            <a:ext cx="7740324" cy="3837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Risk Matrix </a:t>
            </a:r>
            <a:endParaRPr/>
          </a:p>
        </p:txBody>
      </p:sp>
      <p:pic>
        <p:nvPicPr>
          <p:cNvPr id="86" name="Google Shape;8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7897801" cy="3095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45725" y="73425"/>
            <a:ext cx="1913375" cy="71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ERD -Initial</a:t>
            </a:r>
            <a:endParaRPr/>
          </a:p>
        </p:txBody>
      </p:sp>
      <p:sp>
        <p:nvSpPr>
          <p:cNvPr id="93" name="Google Shape;93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4" name="Google Shape;9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5725" y="73425"/>
            <a:ext cx="1913375" cy="718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6950" y="1554275"/>
            <a:ext cx="8334198" cy="2152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ERD After</a:t>
            </a:r>
            <a:endParaRPr/>
          </a:p>
        </p:txBody>
      </p:sp>
      <p:sp>
        <p:nvSpPr>
          <p:cNvPr id="101" name="Google Shape;101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2" name="Google Shape;10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5725" y="73425"/>
            <a:ext cx="1913375" cy="718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6450" y="1184981"/>
            <a:ext cx="8211099" cy="33513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Morning Stand ups</a:t>
            </a:r>
            <a:endParaRPr/>
          </a:p>
        </p:txBody>
      </p:sp>
      <p:sp>
        <p:nvSpPr>
          <p:cNvPr id="109" name="Google Shape;109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0" name="Google Shape;11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6338" y="1825350"/>
            <a:ext cx="2991325" cy="252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45725" y="73425"/>
            <a:ext cx="1913375" cy="71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Jira</a:t>
            </a:r>
            <a:endParaRPr/>
          </a:p>
        </p:txBody>
      </p:sp>
      <p:pic>
        <p:nvPicPr>
          <p:cNvPr id="117" name="Google Shape;11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5725" y="73425"/>
            <a:ext cx="1913375" cy="718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04900" y="792250"/>
            <a:ext cx="4534201" cy="2170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64651" y="3163175"/>
            <a:ext cx="7124500" cy="1746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